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12192000" cy="16256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piazzettarestaurant@yahoo.co.uk" initials="l" lastIdx="1" clrIdx="0">
    <p:extLst>
      <p:ext uri="{19B8F6BF-5375-455C-9EA6-DF929625EA0E}">
        <p15:presenceInfo xmlns:p15="http://schemas.microsoft.com/office/powerpoint/2012/main" userId="6f0644cd16d5621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D8717C-EF50-483C-8588-510B86152DCC}" v="1" dt="2022-10-04T13:48:06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Andrade" userId="6f0644cd16d5621f" providerId="LiveId" clId="{6AD8717C-EF50-483C-8588-510B86152DCC}"/>
    <pc:docChg chg="custSel modSld">
      <pc:chgData name="Christine Andrade" userId="6f0644cd16d5621f" providerId="LiveId" clId="{6AD8717C-EF50-483C-8588-510B86152DCC}" dt="2022-10-04T13:48:54.930" v="434" actId="1076"/>
      <pc:docMkLst>
        <pc:docMk/>
      </pc:docMkLst>
      <pc:sldChg chg="modSp mod">
        <pc:chgData name="Christine Andrade" userId="6f0644cd16d5621f" providerId="LiveId" clId="{6AD8717C-EF50-483C-8588-510B86152DCC}" dt="2022-09-13T09:42:37.524" v="348" actId="20577"/>
        <pc:sldMkLst>
          <pc:docMk/>
          <pc:sldMk cId="1931184895" sldId="256"/>
        </pc:sldMkLst>
        <pc:spChg chg="mod">
          <ac:chgData name="Christine Andrade" userId="6f0644cd16d5621f" providerId="LiveId" clId="{6AD8717C-EF50-483C-8588-510B86152DCC}" dt="2022-09-13T09:42:37.524" v="348" actId="20577"/>
          <ac:spMkLst>
            <pc:docMk/>
            <pc:sldMk cId="1931184895" sldId="256"/>
            <ac:spMk id="9" creationId="{9C32BE66-9437-4119-AD50-FEB957388E67}"/>
          </ac:spMkLst>
        </pc:spChg>
      </pc:sldChg>
      <pc:sldChg chg="addSp delSp modSp mod">
        <pc:chgData name="Christine Andrade" userId="6f0644cd16d5621f" providerId="LiveId" clId="{6AD8717C-EF50-483C-8588-510B86152DCC}" dt="2022-10-04T13:48:54.930" v="434" actId="1076"/>
        <pc:sldMkLst>
          <pc:docMk/>
          <pc:sldMk cId="355508889" sldId="257"/>
        </pc:sldMkLst>
        <pc:spChg chg="mod">
          <ac:chgData name="Christine Andrade" userId="6f0644cd16d5621f" providerId="LiveId" clId="{6AD8717C-EF50-483C-8588-510B86152DCC}" dt="2022-10-04T13:48:54.930" v="434" actId="1076"/>
          <ac:spMkLst>
            <pc:docMk/>
            <pc:sldMk cId="355508889" sldId="257"/>
            <ac:spMk id="5" creationId="{735CE556-A6EE-41FD-81E5-CD0ED622070E}"/>
          </ac:spMkLst>
        </pc:spChg>
        <pc:graphicFrameChg chg="add del mod modGraphic">
          <ac:chgData name="Christine Andrade" userId="6f0644cd16d5621f" providerId="LiveId" clId="{6AD8717C-EF50-483C-8588-510B86152DCC}" dt="2022-10-04T13:48:27.088" v="433" actId="478"/>
          <ac:graphicFrameMkLst>
            <pc:docMk/>
            <pc:sldMk cId="355508889" sldId="257"/>
            <ac:graphicFrameMk id="4" creationId="{3DDBADB8-8B14-637F-7397-D290D2FD28A1}"/>
          </ac:graphicFrameMkLst>
        </pc:graphicFrameChg>
      </pc:sldChg>
    </pc:docChg>
  </pc:docChgLst>
  <pc:docChgLst>
    <pc:chgData name="lapiazzettarestaurant@yahoo.co.uk" userId="6f0644cd16d5621f" providerId="LiveId" clId="{6AD8717C-EF50-483C-8588-510B86152DCC}"/>
    <pc:docChg chg="undo custSel modSld">
      <pc:chgData name="lapiazzettarestaurant@yahoo.co.uk" userId="6f0644cd16d5621f" providerId="LiveId" clId="{6AD8717C-EF50-483C-8588-510B86152DCC}" dt="2022-03-21T18:08:06.707" v="2327" actId="20577"/>
      <pc:docMkLst>
        <pc:docMk/>
      </pc:docMkLst>
      <pc:sldChg chg="modSp mod">
        <pc:chgData name="lapiazzettarestaurant@yahoo.co.uk" userId="6f0644cd16d5621f" providerId="LiveId" clId="{6AD8717C-EF50-483C-8588-510B86152DCC}" dt="2022-03-21T18:07:49.606" v="2325" actId="20577"/>
        <pc:sldMkLst>
          <pc:docMk/>
          <pc:sldMk cId="1931184895" sldId="256"/>
        </pc:sldMkLst>
        <pc:spChg chg="mod">
          <ac:chgData name="lapiazzettarestaurant@yahoo.co.uk" userId="6f0644cd16d5621f" providerId="LiveId" clId="{6AD8717C-EF50-483C-8588-510B86152DCC}" dt="2022-03-21T18:07:49.606" v="2325" actId="20577"/>
          <ac:spMkLst>
            <pc:docMk/>
            <pc:sldMk cId="1931184895" sldId="256"/>
            <ac:spMk id="9" creationId="{9C32BE66-9437-4119-AD50-FEB957388E67}"/>
          </ac:spMkLst>
        </pc:spChg>
      </pc:sldChg>
      <pc:sldChg chg="modSp mod">
        <pc:chgData name="lapiazzettarestaurant@yahoo.co.uk" userId="6f0644cd16d5621f" providerId="LiveId" clId="{6AD8717C-EF50-483C-8588-510B86152DCC}" dt="2022-03-21T18:08:06.707" v="2327" actId="20577"/>
        <pc:sldMkLst>
          <pc:docMk/>
          <pc:sldMk cId="355508889" sldId="257"/>
        </pc:sldMkLst>
        <pc:spChg chg="mod">
          <ac:chgData name="lapiazzettarestaurant@yahoo.co.uk" userId="6f0644cd16d5621f" providerId="LiveId" clId="{6AD8717C-EF50-483C-8588-510B86152DCC}" dt="2022-03-21T18:08:06.707" v="2327" actId="20577"/>
          <ac:spMkLst>
            <pc:docMk/>
            <pc:sldMk cId="355508889" sldId="257"/>
            <ac:spMk id="5" creationId="{735CE556-A6EE-41FD-81E5-CD0ED622070E}"/>
          </ac:spMkLst>
        </pc:spChg>
      </pc:sldChg>
    </pc:docChg>
  </pc:docChgLst>
  <pc:docChgLst>
    <pc:chgData name="lapiazzettarestaurant@yahoo.co.uk" userId="6f0644cd16d5621f" providerId="LiveId" clId="{2F7F1E06-F4DC-43CB-BB97-62E6254192B8}"/>
    <pc:docChg chg="custSel addSld modSld">
      <pc:chgData name="lapiazzettarestaurant@yahoo.co.uk" userId="6f0644cd16d5621f" providerId="LiveId" clId="{2F7F1E06-F4DC-43CB-BB97-62E6254192B8}" dt="2021-05-17T08:44:18.994" v="8372" actId="20577"/>
      <pc:docMkLst>
        <pc:docMk/>
      </pc:docMkLst>
      <pc:sldChg chg="addSp delSp modSp mod addCm delCm">
        <pc:chgData name="lapiazzettarestaurant@yahoo.co.uk" userId="6f0644cd16d5621f" providerId="LiveId" clId="{2F7F1E06-F4DC-43CB-BB97-62E6254192B8}" dt="2021-05-16T15:59:35.496" v="8370" actId="29295"/>
        <pc:sldMkLst>
          <pc:docMk/>
          <pc:sldMk cId="1931184895" sldId="256"/>
        </pc:sldMkLst>
        <pc:spChg chg="del">
          <ac:chgData name="lapiazzettarestaurant@yahoo.co.uk" userId="6f0644cd16d5621f" providerId="LiveId" clId="{2F7F1E06-F4DC-43CB-BB97-62E6254192B8}" dt="2021-05-09T17:12:30.314" v="1979"/>
          <ac:spMkLst>
            <pc:docMk/>
            <pc:sldMk cId="1931184895" sldId="256"/>
            <ac:spMk id="8" creationId="{D95D98C6-379A-4FA7-B7A6-FD1B40FD9AF7}"/>
          </ac:spMkLst>
        </pc:spChg>
        <pc:spChg chg="mod">
          <ac:chgData name="lapiazzettarestaurant@yahoo.co.uk" userId="6f0644cd16d5621f" providerId="LiveId" clId="{2F7F1E06-F4DC-43CB-BB97-62E6254192B8}" dt="2021-05-16T15:54:18.406" v="8335" actId="20577"/>
          <ac:spMkLst>
            <pc:docMk/>
            <pc:sldMk cId="1931184895" sldId="256"/>
            <ac:spMk id="9" creationId="{9C32BE66-9437-4119-AD50-FEB957388E67}"/>
          </ac:spMkLst>
        </pc:spChg>
        <pc:picChg chg="mod">
          <ac:chgData name="lapiazzettarestaurant@yahoo.co.uk" userId="6f0644cd16d5621f" providerId="LiveId" clId="{2F7F1E06-F4DC-43CB-BB97-62E6254192B8}" dt="2021-05-16T15:59:35.496" v="8370" actId="29295"/>
          <ac:picMkLst>
            <pc:docMk/>
            <pc:sldMk cId="1931184895" sldId="256"/>
            <ac:picMk id="7" creationId="{D73560D5-FE31-4D55-BADE-6BF4BC9279CF}"/>
          </ac:picMkLst>
        </pc:picChg>
        <pc:picChg chg="add del mod">
          <ac:chgData name="lapiazzettarestaurant@yahoo.co.uk" userId="6f0644cd16d5621f" providerId="LiveId" clId="{2F7F1E06-F4DC-43CB-BB97-62E6254192B8}" dt="2021-05-09T17:13:27.384" v="1998" actId="478"/>
          <ac:picMkLst>
            <pc:docMk/>
            <pc:sldMk cId="1931184895" sldId="256"/>
            <ac:picMk id="11" creationId="{D923EFE7-2E32-4B69-B62B-46E26F8F7362}"/>
          </ac:picMkLst>
        </pc:picChg>
        <pc:picChg chg="add del mod">
          <ac:chgData name="lapiazzettarestaurant@yahoo.co.uk" userId="6f0644cd16d5621f" providerId="LiveId" clId="{2F7F1E06-F4DC-43CB-BB97-62E6254192B8}" dt="2021-05-09T17:14:14.107" v="2004" actId="478"/>
          <ac:picMkLst>
            <pc:docMk/>
            <pc:sldMk cId="1931184895" sldId="256"/>
            <ac:picMk id="13" creationId="{DDA33584-DB91-4CF3-85C0-1E8EBE33DF0D}"/>
          </ac:picMkLst>
        </pc:picChg>
      </pc:sldChg>
      <pc:sldChg chg="addSp delSp modSp new mod">
        <pc:chgData name="lapiazzettarestaurant@yahoo.co.uk" userId="6f0644cd16d5621f" providerId="LiveId" clId="{2F7F1E06-F4DC-43CB-BB97-62E6254192B8}" dt="2021-05-17T08:44:18.994" v="8372" actId="20577"/>
        <pc:sldMkLst>
          <pc:docMk/>
          <pc:sldMk cId="355508889" sldId="257"/>
        </pc:sldMkLst>
        <pc:spChg chg="add del mod">
          <ac:chgData name="lapiazzettarestaurant@yahoo.co.uk" userId="6f0644cd16d5621f" providerId="LiveId" clId="{2F7F1E06-F4DC-43CB-BB97-62E6254192B8}" dt="2021-05-09T17:49:18.204" v="3847"/>
          <ac:spMkLst>
            <pc:docMk/>
            <pc:sldMk cId="355508889" sldId="257"/>
            <ac:spMk id="4" creationId="{A5F015DB-C925-475D-A959-2B030D7F53EA}"/>
          </ac:spMkLst>
        </pc:spChg>
        <pc:spChg chg="add mod">
          <ac:chgData name="lapiazzettarestaurant@yahoo.co.uk" userId="6f0644cd16d5621f" providerId="LiveId" clId="{2F7F1E06-F4DC-43CB-BB97-62E6254192B8}" dt="2021-05-17T08:44:18.994" v="8372" actId="20577"/>
          <ac:spMkLst>
            <pc:docMk/>
            <pc:sldMk cId="355508889" sldId="257"/>
            <ac:spMk id="5" creationId="{735CE556-A6EE-41FD-81E5-CD0ED622070E}"/>
          </ac:spMkLst>
        </pc:spChg>
        <pc:picChg chg="add mod">
          <ac:chgData name="lapiazzettarestaurant@yahoo.co.uk" userId="6f0644cd16d5621f" providerId="LiveId" clId="{2F7F1E06-F4DC-43CB-BB97-62E6254192B8}" dt="2021-05-16T15:59:09.885" v="8368"/>
          <ac:picMkLst>
            <pc:docMk/>
            <pc:sldMk cId="355508889" sldId="257"/>
            <ac:picMk id="3" creationId="{D986AF33-7B71-4B26-989D-DF4DA352E7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80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26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04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20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12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8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26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09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29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09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33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D210F-C3F0-4928-AE56-5E2EAA8DD50C}" type="datetimeFigureOut">
              <a:rPr lang="en-GB" smtClean="0"/>
              <a:t>04/10/2022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1DA7-A9D2-42B5-998E-AA53760665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67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ack rectang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73560D5-FE31-4D55-BADE-6BF4BC9279C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1997447" cy="16256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C32BE66-9437-4119-AD50-FEB957388E67}"/>
              </a:ext>
            </a:extLst>
          </p:cNvPr>
          <p:cNvSpPr txBox="1"/>
          <p:nvPr/>
        </p:nvSpPr>
        <p:spPr>
          <a:xfrm>
            <a:off x="252919" y="136187"/>
            <a:ext cx="11653736" cy="1609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ANTIPASTI</a:t>
            </a:r>
          </a:p>
          <a:p>
            <a:pPr algn="ctr"/>
            <a:endParaRPr lang="en-US" sz="2000" dirty="0"/>
          </a:p>
          <a:p>
            <a:r>
              <a:rPr lang="en-US" sz="2000" dirty="0"/>
              <a:t>BRUCHETTA;				</a:t>
            </a:r>
            <a:r>
              <a:rPr lang="en-US" dirty="0"/>
              <a:t>Toasted ciabatta topped with marinated tomatoes  &amp; parmesan shavings			     6.50</a:t>
            </a:r>
          </a:p>
          <a:p>
            <a:r>
              <a:rPr lang="en-US" sz="2000" dirty="0"/>
              <a:t>FUNGHI E GORG;			</a:t>
            </a:r>
            <a:r>
              <a:rPr lang="en-US" dirty="0"/>
              <a:t>Flat mushroom topped with crispy bacon, sliced tomato, gorgonzola &amp; spinach on a      6.75</a:t>
            </a:r>
          </a:p>
          <a:p>
            <a:r>
              <a:rPr lang="en-US" dirty="0"/>
              <a:t>						bed of rocket with balsamic reduction </a:t>
            </a:r>
          </a:p>
          <a:p>
            <a:r>
              <a:rPr lang="en-US" sz="2000" dirty="0"/>
              <a:t>AVOCADO PRAWNS;		</a:t>
            </a:r>
            <a:r>
              <a:rPr lang="en-US" dirty="0"/>
              <a:t>Avocado filled with baby prawns &amp; Marie rose sauce							     7.95</a:t>
            </a:r>
          </a:p>
          <a:p>
            <a:r>
              <a:rPr lang="en-US" sz="2000" dirty="0"/>
              <a:t>HALLOUMI;</a:t>
            </a:r>
            <a:r>
              <a:rPr lang="en-US" dirty="0"/>
              <a:t> 				Halloumi wrapped in </a:t>
            </a:r>
            <a:r>
              <a:rPr lang="en-US" dirty="0" err="1"/>
              <a:t>parma</a:t>
            </a:r>
            <a:r>
              <a:rPr lang="en-US" dirty="0"/>
              <a:t> ham baked in oven and served with spicy tomato relish	     7.95     </a:t>
            </a:r>
          </a:p>
          <a:p>
            <a:r>
              <a:rPr lang="en-US" sz="2000" dirty="0"/>
              <a:t>PECHE MISTA;			</a:t>
            </a:r>
            <a:r>
              <a:rPr lang="en-US" dirty="0"/>
              <a:t>Tiger prawns, calamari, mussels &amp; baby prawns in a spicy tomato sauce 		9.75 / 14.95</a:t>
            </a:r>
          </a:p>
          <a:p>
            <a:r>
              <a:rPr lang="en-US" dirty="0"/>
              <a:t>						with garlic  bread</a:t>
            </a:r>
          </a:p>
          <a:p>
            <a:r>
              <a:rPr lang="en-US" sz="2000" dirty="0"/>
              <a:t>ORTAGGIO CROSTINI</a:t>
            </a:r>
            <a:r>
              <a:rPr lang="en-US" dirty="0"/>
              <a:t>;		Olive tapenade &amp; </a:t>
            </a:r>
            <a:r>
              <a:rPr lang="en-US" dirty="0" err="1"/>
              <a:t>mediterranean</a:t>
            </a:r>
            <a:r>
              <a:rPr lang="en-US" dirty="0"/>
              <a:t> vegetables on a toasted ciabatta 	     	                     6.50</a:t>
            </a:r>
          </a:p>
          <a:p>
            <a:r>
              <a:rPr lang="en-US" sz="2000" dirty="0"/>
              <a:t>ASPARAGI PINOLI;		</a:t>
            </a:r>
            <a:r>
              <a:rPr lang="en-US" dirty="0"/>
              <a:t>Rocket leaves &amp; asparagus spears topped with parmesan shavings &amp; </a:t>
            </a:r>
            <a:r>
              <a:rPr lang="en-US" dirty="0" err="1"/>
              <a:t>pinenuts</a:t>
            </a:r>
            <a:r>
              <a:rPr lang="en-US" dirty="0"/>
              <a:t>		    6.95 	</a:t>
            </a:r>
          </a:p>
          <a:p>
            <a:r>
              <a:rPr lang="en-US" sz="2000" dirty="0"/>
              <a:t>TEMPURA PRAWNS ;		</a:t>
            </a:r>
            <a:r>
              <a:rPr lang="en-US" dirty="0"/>
              <a:t>Tiger prawns in a crispy batter with sweet </a:t>
            </a:r>
            <a:r>
              <a:rPr lang="en-US" dirty="0" err="1"/>
              <a:t>chilli</a:t>
            </a:r>
            <a:r>
              <a:rPr lang="en-US" dirty="0"/>
              <a:t> sauce		 				 8.50/13.95</a:t>
            </a:r>
          </a:p>
          <a:p>
            <a:r>
              <a:rPr lang="en-GB" sz="2000" dirty="0"/>
              <a:t>CAESAR SALAD;			</a:t>
            </a:r>
            <a:r>
              <a:rPr lang="en-GB" dirty="0"/>
              <a:t>Chicken served with green leaves tossed with croutons, </a:t>
            </a:r>
            <a:r>
              <a:rPr lang="en-GB" dirty="0" err="1"/>
              <a:t>caesar</a:t>
            </a:r>
            <a:r>
              <a:rPr lang="en-GB" dirty="0"/>
              <a:t> dressing	        7.95 / 12.95</a:t>
            </a:r>
          </a:p>
          <a:p>
            <a:r>
              <a:rPr lang="en-GB" dirty="0"/>
              <a:t>						&amp; parmesan shavings	                                          							 </a:t>
            </a:r>
          </a:p>
          <a:p>
            <a:r>
              <a:rPr lang="en-GB" sz="2000" dirty="0"/>
              <a:t>DELLA CASA;				</a:t>
            </a:r>
            <a:r>
              <a:rPr lang="en-GB" dirty="0"/>
              <a:t>Crispy Bacon served on mixed salad with avocado, croutons                		        8.50 / 12.95 </a:t>
            </a:r>
          </a:p>
          <a:p>
            <a:r>
              <a:rPr lang="en-GB" dirty="0"/>
              <a:t>						&amp; La </a:t>
            </a:r>
            <a:r>
              <a:rPr lang="en-GB" dirty="0" err="1"/>
              <a:t>Piazzetta</a:t>
            </a:r>
            <a:r>
              <a:rPr lang="en-GB" dirty="0"/>
              <a:t> dressing</a:t>
            </a:r>
          </a:p>
          <a:p>
            <a:r>
              <a:rPr lang="en-GB" sz="2000" dirty="0"/>
              <a:t>CALAMARI;				</a:t>
            </a:r>
            <a:r>
              <a:rPr lang="en-GB" dirty="0"/>
              <a:t>Pan-fried squid with a touch of chilli &amp; garlic on a bed of mixed salad		        8.50 / 12.95</a:t>
            </a:r>
          </a:p>
          <a:p>
            <a:endParaRPr lang="en-GB" sz="2000" dirty="0"/>
          </a:p>
          <a:p>
            <a:r>
              <a:rPr lang="en-GB" sz="2000" dirty="0"/>
              <a:t>MIXED SALAD / GREEN SALAD;																	  5.25</a:t>
            </a:r>
          </a:p>
          <a:p>
            <a:r>
              <a:rPr lang="en-GB" sz="2000" dirty="0"/>
              <a:t>MARINATED OLIVES;																			  4.25</a:t>
            </a:r>
          </a:p>
          <a:p>
            <a:endParaRPr lang="en-GB" sz="2000" dirty="0"/>
          </a:p>
          <a:p>
            <a:pPr algn="ctr"/>
            <a:r>
              <a:rPr lang="en-GB" sz="2200" dirty="0"/>
              <a:t>BREADS</a:t>
            </a:r>
          </a:p>
          <a:p>
            <a:pPr algn="ctr"/>
            <a:endParaRPr lang="en-GB" sz="2000" dirty="0"/>
          </a:p>
          <a:p>
            <a:r>
              <a:rPr lang="en-GB" sz="2000" dirty="0"/>
              <a:t>TOMATO GARLIC BREAD						3.95		MOZZARELLA GARLIC BREAD				 4.95</a:t>
            </a:r>
          </a:p>
          <a:p>
            <a:r>
              <a:rPr lang="en-GB" sz="2000" dirty="0"/>
              <a:t>TOM &amp; MOZZ GARLIC BREAD					5.25		FOCACCIA RUSTICA;  </a:t>
            </a:r>
            <a:r>
              <a:rPr lang="en-GB" dirty="0"/>
              <a:t>Tomato &amp; mozzarella garlic </a:t>
            </a:r>
          </a:p>
          <a:p>
            <a:r>
              <a:rPr lang="en-GB" sz="2000" dirty="0"/>
              <a:t>GARLIC TOAST								3.35		</a:t>
            </a:r>
            <a:r>
              <a:rPr lang="en-GB" dirty="0"/>
              <a:t>bread topped with pancetta &amp; onions			 </a:t>
            </a:r>
            <a:r>
              <a:rPr lang="en-GB" sz="2000" dirty="0"/>
              <a:t>7.95</a:t>
            </a:r>
          </a:p>
          <a:p>
            <a:r>
              <a:rPr lang="en-GB" sz="2000" dirty="0"/>
              <a:t>WARM BREAD								3.35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algn="ctr"/>
            <a:r>
              <a:rPr lang="en-GB" sz="2800" dirty="0"/>
              <a:t>SECONDI PIATTI</a:t>
            </a:r>
          </a:p>
          <a:p>
            <a:pPr algn="ctr"/>
            <a:endParaRPr lang="en-GB" sz="2000" dirty="0"/>
          </a:p>
          <a:p>
            <a:r>
              <a:rPr lang="en-GB" sz="2000" dirty="0"/>
              <a:t>CANNELLONI;</a:t>
            </a:r>
            <a:r>
              <a:rPr lang="en-GB" dirty="0"/>
              <a:t>			Oven baked cannelloni filled with mushrooms, sweet potato, spinach &amp; feta 		11.85</a:t>
            </a:r>
          </a:p>
          <a:p>
            <a:r>
              <a:rPr lang="en-GB" dirty="0"/>
              <a:t>						served with side salad &amp; garlic toast</a:t>
            </a:r>
          </a:p>
          <a:p>
            <a:r>
              <a:rPr lang="en-GB" sz="2000" dirty="0"/>
              <a:t>LASAGNE;				</a:t>
            </a:r>
            <a:r>
              <a:rPr lang="en-GB" dirty="0"/>
              <a:t>Classic Italian dish served with side salad &amp; garlic toast						12.95</a:t>
            </a:r>
          </a:p>
          <a:p>
            <a:r>
              <a:rPr lang="en-GB" sz="2000" dirty="0"/>
              <a:t>POLLO GORGONZOLA;        </a:t>
            </a:r>
            <a:r>
              <a:rPr lang="en-GB" dirty="0"/>
              <a:t>Chicken with a mushroom, gorgonzola &amp; cream sauce served with 			         14.95</a:t>
            </a:r>
          </a:p>
          <a:p>
            <a:r>
              <a:rPr lang="en-GB" dirty="0"/>
              <a:t>						vegetables &amp; potatoes</a:t>
            </a:r>
          </a:p>
          <a:p>
            <a:r>
              <a:rPr lang="en-GB" sz="2000" dirty="0"/>
              <a:t>POLLO SPAGNOLA;		</a:t>
            </a:r>
            <a:r>
              <a:rPr lang="en-GB" dirty="0"/>
              <a:t>Chicken, chorizo &amp; tiger prawns on a bed of rocket, potatoes &amp; balsamic dressing	14.95</a:t>
            </a:r>
          </a:p>
          <a:p>
            <a:r>
              <a:rPr lang="en-GB" sz="2000" dirty="0"/>
              <a:t>MILANESE;</a:t>
            </a:r>
            <a:r>
              <a:rPr lang="en-GB" dirty="0"/>
              <a:t>				Chicken coated in a lemon &amp; herb breadcrumb served with spaghetti 			14.50</a:t>
            </a:r>
          </a:p>
          <a:p>
            <a:r>
              <a:rPr lang="en-GB" dirty="0"/>
              <a:t>						in a tomato sauce</a:t>
            </a:r>
          </a:p>
          <a:p>
            <a:r>
              <a:rPr lang="en-GB" sz="2000" dirty="0"/>
              <a:t>AGNELLO CON OLIVE;	</a:t>
            </a:r>
            <a:r>
              <a:rPr lang="en-GB" dirty="0"/>
              <a:t>	Lamb steak in a garlic, rosemary, olives, white wine &amp; tomato sauce served with	18.95</a:t>
            </a:r>
          </a:p>
          <a:p>
            <a:r>
              <a:rPr lang="en-GB" dirty="0"/>
              <a:t> 						vegetables &amp; potatoes	</a:t>
            </a:r>
          </a:p>
          <a:p>
            <a:r>
              <a:rPr lang="en-GB" sz="2000" dirty="0"/>
              <a:t>SALMON SICILIAN;		</a:t>
            </a:r>
            <a:r>
              <a:rPr lang="en-GB" dirty="0"/>
              <a:t>Salmon topped with garlic &amp; smoked paprika on a bed of mushroom, broccoli,		17.95 </a:t>
            </a:r>
          </a:p>
          <a:p>
            <a:r>
              <a:rPr lang="en-GB" dirty="0"/>
              <a:t>						chick peas &amp; potatoes</a:t>
            </a:r>
          </a:p>
          <a:p>
            <a:r>
              <a:rPr lang="en-GB" sz="2000" dirty="0"/>
              <a:t>SEABASS PESCATORA;		</a:t>
            </a:r>
            <a:r>
              <a:rPr lang="en-GB" dirty="0"/>
              <a:t>Seabass fillets in a spicy caper, tomato &amp; olive butter with vegetables &amp; potatoes	17.95</a:t>
            </a:r>
          </a:p>
          <a:p>
            <a:endParaRPr lang="en-GB" sz="2000" dirty="0"/>
          </a:p>
          <a:p>
            <a:pPr algn="ctr"/>
            <a:r>
              <a:rPr lang="en-GB" sz="2400" dirty="0"/>
              <a:t>EXTRAS</a:t>
            </a:r>
          </a:p>
          <a:p>
            <a:endParaRPr lang="en-GB" sz="2000" dirty="0"/>
          </a:p>
          <a:p>
            <a:r>
              <a:rPr lang="en-GB" sz="2000" dirty="0"/>
              <a:t>Potatoes  			2.25					Vegetables			2.85			Veg &amp; Pot			4.85</a:t>
            </a:r>
          </a:p>
          <a:p>
            <a:r>
              <a:rPr lang="en-GB" sz="2000" dirty="0"/>
              <a:t>Sauteed spinach		4.00					Tiger prawns 		1.25 each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8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rectang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986AF33-7B71-4B26-989D-DF4DA352E70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899337" y="2143494"/>
            <a:ext cx="16166988" cy="1188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5CE556-A6EE-41FD-81E5-CD0ED622070E}"/>
              </a:ext>
            </a:extLst>
          </p:cNvPr>
          <p:cNvSpPr txBox="1"/>
          <p:nvPr/>
        </p:nvSpPr>
        <p:spPr>
          <a:xfrm>
            <a:off x="362635" y="89012"/>
            <a:ext cx="11643044" cy="1483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 PASTA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PENNE</a:t>
            </a:r>
          </a:p>
          <a:p>
            <a:r>
              <a:rPr lang="en-US" sz="2000" dirty="0"/>
              <a:t>POMODORO;			</a:t>
            </a:r>
            <a:r>
              <a:rPr lang="en-US" dirty="0"/>
              <a:t>Garlic, onion &amp; tomato</a:t>
            </a:r>
            <a:r>
              <a:rPr lang="en-US" sz="2000" dirty="0"/>
              <a:t>													</a:t>
            </a:r>
            <a:r>
              <a:rPr lang="en-US" dirty="0"/>
              <a:t>         7.95</a:t>
            </a:r>
          </a:p>
          <a:p>
            <a:r>
              <a:rPr lang="en-US" sz="2000" dirty="0"/>
              <a:t>ARRABIATTA;				</a:t>
            </a:r>
            <a:r>
              <a:rPr lang="en-US" dirty="0"/>
              <a:t>Tomato, chilli, onion &amp; garlic												         8.95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CON POLLO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				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Chicken, pancetta, mushroom &amp; cream							 		      	       12.95</a:t>
            </a:r>
            <a:endParaRPr lang="en-US" dirty="0"/>
          </a:p>
          <a:p>
            <a:r>
              <a:rPr lang="en-US" sz="2000" dirty="0"/>
              <a:t>GARDINERA;				</a:t>
            </a:r>
            <a:r>
              <a:rPr lang="en-US" dirty="0"/>
              <a:t>Chargrilled Mediterranean vegetables, tomato &amp; cream sauce topped 			       11.75</a:t>
            </a:r>
          </a:p>
          <a:p>
            <a:r>
              <a:rPr lang="en-US" dirty="0"/>
              <a:t>						with rocket &amp; Goats cheese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SPAGHETTI</a:t>
            </a:r>
          </a:p>
          <a:p>
            <a:r>
              <a:rPr lang="en-US" sz="2000" dirty="0"/>
              <a:t>BOLOGNESE;				</a:t>
            </a:r>
            <a:r>
              <a:rPr lang="en-US" dirty="0"/>
              <a:t>La </a:t>
            </a:r>
            <a:r>
              <a:rPr lang="en-US" dirty="0" err="1"/>
              <a:t>Piazzetta’s</a:t>
            </a:r>
            <a:r>
              <a:rPr lang="en-US" dirty="0"/>
              <a:t> recipe of the classic meat sauce								      11.25</a:t>
            </a:r>
          </a:p>
          <a:p>
            <a:r>
              <a:rPr lang="en-US" sz="2000" dirty="0"/>
              <a:t>CARTOCCIO;				</a:t>
            </a:r>
            <a:r>
              <a:rPr lang="en-US" dirty="0"/>
              <a:t>Mussels, calamari, tiger prawns &amp; baby prawns in a tomato sauce				      15.95</a:t>
            </a:r>
          </a:p>
          <a:p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POLPETTE;				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Meatballs, pancetta, olives, chick peas in a spicy tomato sauce					      11.50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CALAMARI E CHORIZO;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Squid, chorizo,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chilli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marinated tomatoes, olives &amp; spinach				      		      14.25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LINGUINI</a:t>
            </a:r>
          </a:p>
          <a:p>
            <a:r>
              <a:rPr lang="en-US" sz="2000" dirty="0"/>
              <a:t>LA PIAZZETTA;			</a:t>
            </a:r>
            <a:r>
              <a:rPr lang="en-US" dirty="0"/>
              <a:t>Italian sausage, mushrooms, peas, tomato &amp; cream</a:t>
            </a:r>
            <a:r>
              <a:rPr lang="en-US" sz="2000" dirty="0"/>
              <a:t>						</a:t>
            </a:r>
            <a:r>
              <a:rPr lang="en-US" dirty="0"/>
              <a:t>     	      12.95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PORTOFINO;			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Tiger prawns, roast peppers, tomato, cream &amp; spinach							      15.25</a:t>
            </a:r>
          </a:p>
          <a:p>
            <a:r>
              <a:rPr lang="en-US" sz="2000" dirty="0"/>
              <a:t>MARRE MONTE;			</a:t>
            </a:r>
            <a:r>
              <a:rPr lang="en-US" dirty="0"/>
              <a:t>Pancetta &amp; baby prawns in a spicy tomato sauce								      14.25</a:t>
            </a:r>
          </a:p>
          <a:p>
            <a:endParaRPr lang="en-US" sz="2000" dirty="0"/>
          </a:p>
          <a:p>
            <a:endParaRPr lang="en-US" sz="2000" dirty="0"/>
          </a:p>
          <a:p>
            <a:pPr algn="ctr"/>
            <a:r>
              <a:rPr lang="en-US" sz="2400" dirty="0"/>
              <a:t>PIZZA</a:t>
            </a:r>
          </a:p>
          <a:p>
            <a:r>
              <a:rPr lang="en-US" sz="2000" dirty="0"/>
              <a:t>MARGHERITA;			</a:t>
            </a:r>
            <a:r>
              <a:rPr lang="en-US" dirty="0"/>
              <a:t>Tomato &amp; mozzarella													       8.25</a:t>
            </a:r>
          </a:p>
          <a:p>
            <a:r>
              <a:rPr lang="en-US" sz="2000" dirty="0"/>
              <a:t>REGINA;					</a:t>
            </a:r>
            <a:r>
              <a:rPr lang="en-US" dirty="0"/>
              <a:t>Mozzarella, mushrooms, tomato, ham &amp; olives								     11.50</a:t>
            </a:r>
          </a:p>
          <a:p>
            <a:r>
              <a:rPr lang="en-US" sz="2000" dirty="0"/>
              <a:t>PESCATORA;				</a:t>
            </a:r>
            <a:r>
              <a:rPr lang="en-US" dirty="0"/>
              <a:t>Calamari, mussels, baby prawns, tomato &amp; tiger prawns						     14.95</a:t>
            </a:r>
          </a:p>
          <a:p>
            <a:r>
              <a:rPr lang="en-US" sz="2000" dirty="0"/>
              <a:t>POLLO DI CAPRA;			</a:t>
            </a:r>
            <a:r>
              <a:rPr lang="en-US" dirty="0"/>
              <a:t>Chicken, goats cheese, peppers, tomato &amp; mozzarella					     		     12.95</a:t>
            </a:r>
          </a:p>
          <a:p>
            <a:r>
              <a:rPr lang="en-US" sz="2000" dirty="0"/>
              <a:t>AMERICAN;				</a:t>
            </a:r>
            <a:r>
              <a:rPr lang="en-US" dirty="0"/>
              <a:t>Tomato, mozzarella &amp; pepperoni											     12.95</a:t>
            </a:r>
          </a:p>
          <a:p>
            <a:r>
              <a:rPr lang="en-US" sz="2000" dirty="0"/>
              <a:t>TROPICAL;				</a:t>
            </a:r>
            <a:r>
              <a:rPr lang="en-US" dirty="0"/>
              <a:t>Pineapple, peppers, onion, ham, tomato &amp; mozzarella							     11.95</a:t>
            </a:r>
          </a:p>
          <a:p>
            <a:r>
              <a:rPr lang="en-US" sz="2000" dirty="0"/>
              <a:t>DOLCECORN;				</a:t>
            </a:r>
            <a:r>
              <a:rPr lang="en-US" dirty="0"/>
              <a:t>Tuna, tomato, mozzarella, parmesan onion &amp; sweetcorn				    		     11.75</a:t>
            </a:r>
          </a:p>
          <a:p>
            <a:r>
              <a:rPr lang="en-US" sz="2000" dirty="0"/>
              <a:t>AMERICAN HOT;			</a:t>
            </a:r>
            <a:r>
              <a:rPr lang="en-US" dirty="0"/>
              <a:t>Mozzarella, pepperoni, peppers, tomato &amp; chilli								     13.50</a:t>
            </a:r>
          </a:p>
          <a:p>
            <a:r>
              <a:rPr lang="en-US" sz="2000" dirty="0"/>
              <a:t>VEGANA;				</a:t>
            </a:r>
            <a:r>
              <a:rPr lang="en-US" dirty="0"/>
              <a:t>Tomato, onion topped with rocket, chargrilled vegetables &amp; balsamic reduction	     11.95</a:t>
            </a:r>
          </a:p>
          <a:p>
            <a:r>
              <a:rPr lang="en-US" sz="2000" dirty="0"/>
              <a:t>MEXICANA;				</a:t>
            </a:r>
            <a:r>
              <a:rPr lang="en-US" dirty="0"/>
              <a:t>Bolognese, pepperoni, tomato, mozzarella, chilli &amp; peppers						     12.95</a:t>
            </a:r>
          </a:p>
          <a:p>
            <a:r>
              <a:rPr lang="en-US" sz="2000" dirty="0"/>
              <a:t>GAMBERETTI PICCANTE;</a:t>
            </a:r>
            <a:r>
              <a:rPr lang="en-US" dirty="0"/>
              <a:t>	Baby prawns, garlic oil, asparagus, tomato, chilli &amp; mozzarella				     	     12.95</a:t>
            </a:r>
          </a:p>
          <a:p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pPr algn="ctr"/>
            <a:r>
              <a:rPr lang="en-US" sz="2000" dirty="0"/>
              <a:t>Extras Toppings</a:t>
            </a:r>
          </a:p>
          <a:p>
            <a:pPr algn="ctr"/>
            <a:endParaRPr lang="en-US" sz="2000" dirty="0"/>
          </a:p>
          <a:p>
            <a:r>
              <a:rPr lang="en-US" sz="2000" dirty="0"/>
              <a:t>Baby prawns	/  Chicken /  Goats cheese /   Parma Ham  / Pancetta									      2.50</a:t>
            </a:r>
          </a:p>
          <a:p>
            <a:r>
              <a:rPr lang="en-US" sz="2000" dirty="0"/>
              <a:t>Pepperoni  /  Bolognese / Anchovies  												      			      1.35</a:t>
            </a:r>
          </a:p>
          <a:p>
            <a:r>
              <a:rPr lang="en-US" sz="2000" dirty="0"/>
              <a:t>Onion /  Mushroom /  Olives /  Peppers /  Pineapple / Chilli / 										      1.20</a:t>
            </a:r>
          </a:p>
          <a:p>
            <a:endParaRPr lang="en-US" sz="2000" dirty="0"/>
          </a:p>
          <a:p>
            <a:endParaRPr lang="en-US" sz="2000" dirty="0"/>
          </a:p>
          <a:p>
            <a:pPr algn="ctr"/>
            <a:r>
              <a:rPr lang="en-US" sz="1600" u="sng" dirty="0"/>
              <a:t>Please let your server know of any allergy or food requirements</a:t>
            </a:r>
          </a:p>
          <a:p>
            <a:pPr algn="ctr"/>
            <a:r>
              <a:rPr lang="en-US" sz="1600" dirty="0"/>
              <a:t>An optional 10% service charge will be added to your bill</a:t>
            </a:r>
          </a:p>
          <a:p>
            <a:pPr algn="ctr"/>
            <a:r>
              <a:rPr lang="en-US" sz="1600" dirty="0"/>
              <a:t>Please note that all vegetable oil on these premises contain genetically modified maize</a:t>
            </a:r>
          </a:p>
        </p:txBody>
      </p:sp>
    </p:spTree>
    <p:extLst>
      <p:ext uri="{BB962C8B-B14F-4D97-AF65-F5344CB8AC3E}">
        <p14:creationId xmlns:p14="http://schemas.microsoft.com/office/powerpoint/2010/main" val="35550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1015</TotalTime>
  <Words>1377</Words>
  <Application>Microsoft Office PowerPoint</Application>
  <PresentationFormat>Custom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lapiazzettarestaurant@yahoo.co.uk</dc:creator>
  <cp:lastModifiedBy>Christine Andrade</cp:lastModifiedBy>
  <cp:revision>2</cp:revision>
  <cp:lastPrinted>2022-10-04T13:48:07Z</cp:lastPrinted>
  <dcterms:created xsi:type="dcterms:W3CDTF">2021-05-09T16:30:28Z</dcterms:created>
  <dcterms:modified xsi:type="dcterms:W3CDTF">2022-10-04T13:49:05Z</dcterms:modified>
</cp:coreProperties>
</file>